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06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belsky.official/MobWars-Onli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hyperlink" Target="https://gitlab.com/belsky.official/Top-Down-Shooter" TargetMode="Externa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com/belsky.official/TheFinal-Arcanoid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gitlab.com/belsky.official/Mobile-Click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hyperlink" Target="https://gitlab.com/belsky.official/20-Homewor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96715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Портфолио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79583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Я</a:t>
            </a:r>
            <a:r>
              <a:rPr lang="ru-RU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целеустремленный и ответственный разработчик с большим интересом к созданию многопользовательских игр. Моя страсть к программированию на C++ и увлечение компьютерными играми с детства определили мой профессиональный путь.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8240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5890022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65495"/>
            <a:ext cx="27031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</a:t>
            </a:r>
            <a:r>
              <a:rPr lang="en-US" sz="2200" b="1" kern="0" spc="-36" dirty="0" err="1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Арт</a:t>
            </a:r>
            <a:r>
              <a:rPr lang="ru-RU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ё</a:t>
            </a: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 </a:t>
            </a:r>
            <a:r>
              <a:rPr lang="ru-RU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Ганькулич</a:t>
            </a:r>
            <a:endParaRPr lang="en-US" sz="2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F184EA-D753-4B08-A19E-B29479B520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-335280" y="0"/>
            <a:ext cx="6402520" cy="82296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1130B6-382C-4A12-9C79-049A50C244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12973050" y="7825409"/>
            <a:ext cx="1428750" cy="242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601510"/>
            <a:ext cx="146304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Опыт работы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12745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Аналитические навыки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883700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Опыт работы с реальными пользователями в онлайн-играх позволяет мне эффективно применять аналитические навыки.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2912745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Методичность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3511629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Я работаю методично, разбивая задачи на небольшие, управляемые этапы, тщательно планируя и документируя каждый из них.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2912745"/>
            <a:ext cx="297969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Стрессоустойчивость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3883700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Высокая стрессоустойчивость и работоспособность позволяют мне эффективно справляться со сложными проектами.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105078" y="2912745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Изучение английского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105078" y="3883700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Активно изучаю английский язык в течение полутора года, достигнув уровня, достаточного для неплохого общения и перевода текстов.</a:t>
            </a:r>
            <a:endParaRPr lang="en-US" sz="175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93AD40-0A73-450E-B615-D80B072C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973050" y="7825409"/>
            <a:ext cx="1428750" cy="242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9849"/>
            <a:ext cx="755642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MobWars Online</a:t>
            </a:r>
            <a:r>
              <a:rPr lang="ru-RU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- </a:t>
            </a:r>
            <a:r>
              <a:rPr lang="ru-RU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3"/>
              </a:rPr>
              <a:t>СМОТРЕТЬ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039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2115860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203942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Описание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2547580"/>
            <a:ext cx="2927747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Многопользовательская игра MobWars, разработанная за два месяца, использует для организации сессий C++ и инфраструктуру Steam, взяв за основу схожий режим из Minecraft.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039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267" y="2115860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203942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Игровой процесс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2547580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Задача – выжить в пяти 60-секундных раундах, уничтожив 80% из 150 зомби. Смерть означает переход в режим наблюдателя.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327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7828" y="6009203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9327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Цель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6440924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Зомби стремятся дойти до края карты, тем самым отобрав у команды очки прочности. После того, как очки дойдут до нуля – команда проиграла.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3BD32A5-24FA-4562-826C-527A1C966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2" t="2079" r="48415"/>
          <a:stretch/>
        </p:blipFill>
        <p:spPr>
          <a:xfrm>
            <a:off x="-2995" y="0"/>
            <a:ext cx="5954198" cy="825059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EA8FD7A-7F2E-417A-BB12-CDAC80C734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12973050" y="7825409"/>
            <a:ext cx="1428750" cy="242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2567" y="603290"/>
            <a:ext cx="7611666" cy="1436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kern="0" spc="-9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Особенности MobWars Online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52567" y="2368272"/>
            <a:ext cx="3696414" cy="3045023"/>
          </a:xfrm>
          <a:prstGeom prst="roundRect">
            <a:avLst>
              <a:gd name="adj" fmla="val 302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9024" y="2594729"/>
            <a:ext cx="2873335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Враги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479024" y="3085147"/>
            <a:ext cx="3243501" cy="2101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Враг реализован в единственном экземпляре с типом bases, чтобы можно было наследованием расширить разновидности врагов.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818" y="2368272"/>
            <a:ext cx="3696414" cy="3045023"/>
          </a:xfrm>
          <a:prstGeom prst="roundRect">
            <a:avLst>
              <a:gd name="adj" fmla="val 302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4275" y="2594729"/>
            <a:ext cx="2873335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UI-виджет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394275" y="3085147"/>
            <a:ext cx="3243501" cy="2101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Есть игровой UI-виджет, на котором изображены следующие параметры: Health игрока, таймер волны, номер волны, оружие, количество игроков.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2567" y="5632133"/>
            <a:ext cx="7611666" cy="1994178"/>
          </a:xfrm>
          <a:prstGeom prst="roundRect">
            <a:avLst>
              <a:gd name="adj" fmla="val 46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9024" y="5858589"/>
            <a:ext cx="2873335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Эффекты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479024" y="6349008"/>
            <a:ext cx="7158752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Звуки и анимации смерти игрока через массив, звуки и эффекты выстрела, анимация выстрела, звуки и анимации попадание по игроку.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964593-F85A-41D2-9814-9671C4DEB01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4" r="36372"/>
          <a:stretch/>
        </p:blipFill>
        <p:spPr bwMode="auto">
          <a:xfrm>
            <a:off x="-1" y="0"/>
            <a:ext cx="565594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030030A-3F20-4268-A5CB-7313083336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2973050" y="7825409"/>
            <a:ext cx="1428750" cy="242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" y="1235035"/>
            <a:ext cx="8237976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Игровой баланс MobWars Online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454745" y="331886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8394" y="33188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Смерть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78394" y="3827026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смерти игрок становится переход в роль спектатора за любым другим игроком.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346422" y="331886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0071" y="33188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Бонусы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70071" y="3827026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врагов может с какой-то вероятностью выпасть бонус в виде хилки.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54745" y="576060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8394" y="57606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Атмосфера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78394" y="626876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Стилистически игра создает атмосферу мрака и мглы (демонстрация на всех этапах: меню, лобби, игровой уровень).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AB98C5-C701-4458-81F5-E2E610E896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978" y="0"/>
            <a:ext cx="6392421" cy="3690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A422D10-796D-4CE5-A65F-36A5040EC9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67"/>
          <a:stretch/>
        </p:blipFill>
        <p:spPr bwMode="auto">
          <a:xfrm>
            <a:off x="8237979" y="3658981"/>
            <a:ext cx="6363549" cy="46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C06BC98-9F30-4CE8-9D8E-892E5453A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873" y="0"/>
            <a:ext cx="5494692" cy="28518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164" y="906542"/>
            <a:ext cx="7671276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100" b="1" kern="0" spc="-8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Top-Down Shooter Multiplayer</a:t>
            </a:r>
            <a:r>
              <a:rPr lang="ru-RU" sz="4100" b="1" kern="0" spc="-8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- </a:t>
            </a:r>
            <a:r>
              <a:rPr lang="ru-RU" sz="4100" b="1" kern="0" spc="-8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4"/>
              </a:rPr>
              <a:t>СМОТРЕТЬ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964" y="1863447"/>
            <a:ext cx="500420" cy="500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6964" y="2564011"/>
            <a:ext cx="262735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Цель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186964" y="3012400"/>
            <a:ext cx="3721298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Игрок уничтожает постоянно меняющихся врагов в каждом раунде, завершая игру битвой с боссом.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419" y="1863447"/>
            <a:ext cx="500420" cy="5004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8419" y="2564011"/>
            <a:ext cx="262735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Управление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08419" y="3012400"/>
            <a:ext cx="3721418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Управление персонажем – клавиатура + мышь. WASD для бега, ПКМ для прицеливания, ЛКМ для стрельбы, R для перезарядки.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964" y="4893469"/>
            <a:ext cx="500420" cy="5004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6964" y="5594033"/>
            <a:ext cx="262735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Оружие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186964" y="6042422"/>
            <a:ext cx="3721298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добавления оружия реализована через таблицы, позволяя расширять типы и разновидности оружия без добавления кода.</a:t>
            </a:r>
            <a:endParaRPr lang="en-US" sz="15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FF0980-E93E-44B5-95FD-119F8A384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2080" y="5151119"/>
            <a:ext cx="5457898" cy="304534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983505-CE92-42EA-8D92-C9E23AEFC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2080" y="2287598"/>
            <a:ext cx="5457898" cy="285651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3BEFE36-4348-4B0A-AA76-BF5842614FF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</a:blip>
          <a:stretch>
            <a:fillRect/>
          </a:stretch>
        </p:blipFill>
        <p:spPr>
          <a:xfrm>
            <a:off x="12973050" y="7825409"/>
            <a:ext cx="1428750" cy="242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885" y="475536"/>
            <a:ext cx="9226272" cy="566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kern="0" spc="-7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Особенности Top-Down Shooter Multiplayer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3" y="1386840"/>
            <a:ext cx="1661041" cy="15594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489" y="2201942"/>
            <a:ext cx="87987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kern="0" spc="-3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962525" y="2025015"/>
            <a:ext cx="68103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Враги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833104" y="2958346"/>
            <a:ext cx="9150310" cy="11430"/>
          </a:xfrm>
          <a:prstGeom prst="roundRect">
            <a:avLst>
              <a:gd name="adj" fmla="val 634098"/>
            </a:avLst>
          </a:prstGeom>
          <a:solidFill>
            <a:srgbClr val="48367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383" y="2989421"/>
            <a:ext cx="3322082" cy="15594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00368" y="3596521"/>
            <a:ext cx="117991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kern="0" spc="-3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5792986" y="3299936"/>
            <a:ext cx="226480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Босс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792986" y="3686413"/>
            <a:ext cx="8061008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Финальный босс имеет несколько особенностей: повышенный урон и пониженный коэффициент получения урона.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5663565" y="4560927"/>
            <a:ext cx="8319849" cy="11430"/>
          </a:xfrm>
          <a:prstGeom prst="roundRect">
            <a:avLst>
              <a:gd name="adj" fmla="val 634098"/>
            </a:avLst>
          </a:prstGeom>
          <a:solidFill>
            <a:srgbClr val="48367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922" y="4592003"/>
            <a:ext cx="4983123" cy="15594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00488" y="5199102"/>
            <a:ext cx="117753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kern="0" spc="-3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6623566" y="4764524"/>
            <a:ext cx="226480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UI-виджет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6623566" y="5151001"/>
            <a:ext cx="7230428" cy="827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Есть игровой UI-виджет, на котором изображены следующие параметры: Health игрока, очки прочности щита, номер волны, оружие, количество игроков, количество зомби.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494145" y="6163508"/>
            <a:ext cx="7489269" cy="11430"/>
          </a:xfrm>
          <a:prstGeom prst="roundRect">
            <a:avLst>
              <a:gd name="adj" fmla="val 634098"/>
            </a:avLst>
          </a:prstGeom>
          <a:solidFill>
            <a:srgbClr val="48367C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42" y="6194584"/>
            <a:ext cx="6644164" cy="155948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03345" y="6801683"/>
            <a:ext cx="111919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kern="0" spc="-3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454027" y="6505099"/>
            <a:ext cx="226480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Эффекты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7454027" y="6891576"/>
            <a:ext cx="6399967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Звуки и анимации смерти игрока через массив, звуки и эффекты выстрела, анимация выстрела, звуки и анимации попадание по игроку.</a:t>
            </a:r>
            <a:endParaRPr lang="en-US" sz="13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81CC975-8EA6-4136-BBC8-00105FEC9D1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12973050" y="7825409"/>
            <a:ext cx="1428750" cy="242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4630400" cy="844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Малые проекты</a:t>
            </a:r>
            <a:endParaRPr lang="en-US" sz="4650" dirty="0"/>
          </a:p>
        </p:txBody>
      </p:sp>
      <p:sp>
        <p:nvSpPr>
          <p:cNvPr id="6" name="Text 1"/>
          <p:cNvSpPr/>
          <p:nvPr/>
        </p:nvSpPr>
        <p:spPr>
          <a:xfrm>
            <a:off x="793790" y="591256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Мой путь освоения разработки игр на Unreal Engine 4/5 начался с трёх проектов: TheSnake, TheArcanoid и MobileClicker. Эти проекты продемонстрировали умение эффективно использовать как Blueprints, так и C++, а также способность адаптировать игры под разные платформы.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585EDB-2A8A-4768-BD6D-318457D7D88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101" y="1530112"/>
            <a:ext cx="5125085" cy="293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28327F-B7C7-4223-854C-449B8805C66C}"/>
              </a:ext>
            </a:extLst>
          </p:cNvPr>
          <p:cNvPicPr/>
          <p:nvPr/>
        </p:nvPicPr>
        <p:blipFill rotWithShape="1">
          <a:blip r:embed="rId4"/>
          <a:srcRect l="2133" t="1387" r="1874" b="30414"/>
          <a:stretch/>
        </p:blipFill>
        <p:spPr bwMode="auto">
          <a:xfrm>
            <a:off x="529948" y="1087884"/>
            <a:ext cx="3095942" cy="36269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887C83-C05A-43FA-B4D1-C7D88AAAE64F}"/>
              </a:ext>
            </a:extLst>
          </p:cNvPr>
          <p:cNvPicPr/>
          <p:nvPr/>
        </p:nvPicPr>
        <p:blipFill rotWithShape="1">
          <a:blip r:embed="rId5"/>
          <a:srcRect l="1986" r="2752"/>
          <a:stretch/>
        </p:blipFill>
        <p:spPr>
          <a:xfrm>
            <a:off x="9201150" y="1506926"/>
            <a:ext cx="5276850" cy="29171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16BD97-A1BF-477C-8CAC-D717A54EA04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12973050" y="7825409"/>
            <a:ext cx="1428750" cy="242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CACF2816-A34C-4E97-94FF-F7DA7B6C3CF1}"/>
              </a:ext>
            </a:extLst>
          </p:cNvPr>
          <p:cNvSpPr/>
          <p:nvPr/>
        </p:nvSpPr>
        <p:spPr>
          <a:xfrm>
            <a:off x="651866" y="4764682"/>
            <a:ext cx="2852106" cy="846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7"/>
              </a:rPr>
              <a:t>Mobile </a:t>
            </a:r>
            <a:r>
              <a:rPr lang="en-US" sz="3600" b="1" kern="0" spc="-94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7"/>
              </a:rPr>
              <a:t>Cliecker</a:t>
            </a:r>
            <a:endParaRPr lang="en-US" sz="3600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E86A8C67-4107-4B6D-96F6-DF56A5B141D7}"/>
              </a:ext>
            </a:extLst>
          </p:cNvPr>
          <p:cNvSpPr/>
          <p:nvPr/>
        </p:nvSpPr>
        <p:spPr>
          <a:xfrm>
            <a:off x="4888586" y="4764682"/>
            <a:ext cx="2852106" cy="846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8"/>
              </a:rPr>
              <a:t>TheArcanoid</a:t>
            </a:r>
            <a:endParaRPr lang="en-US" sz="3600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FE9F85EB-C31F-44ED-9E62-AB56F7DEC084}"/>
              </a:ext>
            </a:extLst>
          </p:cNvPr>
          <p:cNvSpPr/>
          <p:nvPr/>
        </p:nvSpPr>
        <p:spPr>
          <a:xfrm>
            <a:off x="10334800" y="4764682"/>
            <a:ext cx="2852106" cy="846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9"/>
              </a:rPr>
              <a:t>TheSnake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516</Words>
  <Application>Microsoft Office PowerPoint</Application>
  <PresentationFormat>Произвольный</PresentationFormat>
  <Paragraphs>68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Calibri</vt:lpstr>
      <vt:lpstr>Inter Bold</vt:lpstr>
      <vt:lpstr>Inter</vt:lpstr>
      <vt:lpstr>Arial</vt:lpstr>
      <vt:lpstr>Petrona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Бельский</cp:lastModifiedBy>
  <cp:revision>7</cp:revision>
  <dcterms:created xsi:type="dcterms:W3CDTF">2025-01-14T09:26:41Z</dcterms:created>
  <dcterms:modified xsi:type="dcterms:W3CDTF">2025-01-14T10:06:12Z</dcterms:modified>
</cp:coreProperties>
</file>